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5" r:id="rId5"/>
    <p:sldId id="279" r:id="rId6"/>
    <p:sldId id="280" r:id="rId7"/>
    <p:sldId id="281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P4_3.5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dirty="0" smtClean="0"/>
              <a:t>Databáze - dotazy   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únor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6. ročníku šestiletého studia a 4.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dobrému ovládání aplikace ACCES, prezentované učivo se ihned aplikuje do výuky. Žák prokazuje znalost práce s databází.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</a:t>
            </a:r>
            <a:r>
              <a:rPr lang="cs-CZ" dirty="0" err="1" smtClean="0"/>
              <a:t>Acces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dotazy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Dotaz můžete chápat jako filtr dat v tabulce. V dotazech se zadávají kritéria, která mají za úkol určit záznamy, které chcete zahrnout do výsledku dotazu.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Jak vytvořit dotaz?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Dotazy se v MS Access vytváří na pásu karet </a:t>
            </a:r>
            <a:r>
              <a:rPr lang="cs-CZ" sz="2400" b="1" dirty="0" smtClean="0">
                <a:solidFill>
                  <a:schemeClr val="tx1"/>
                </a:solidFill>
              </a:rPr>
              <a:t>Vytvořit </a:t>
            </a:r>
            <a:r>
              <a:rPr lang="cs-CZ" sz="2400" dirty="0" smtClean="0">
                <a:solidFill>
                  <a:schemeClr val="tx1"/>
                </a:solidFill>
              </a:rPr>
              <a:t>&gt; </a:t>
            </a:r>
            <a:r>
              <a:rPr lang="cs-CZ" sz="2400" b="1" dirty="0" smtClean="0">
                <a:solidFill>
                  <a:schemeClr val="tx1"/>
                </a:solidFill>
              </a:rPr>
              <a:t>Návrh dotazu</a:t>
            </a:r>
            <a:r>
              <a:rPr lang="cs-CZ" sz="2400" dirty="0" smtClean="0">
                <a:solidFill>
                  <a:schemeClr val="tx1"/>
                </a:solidFill>
              </a:rPr>
              <a:t>, viz obrázek.</a:t>
            </a:r>
          </a:p>
          <a:p>
            <a:pPr algn="l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3983707"/>
            <a:ext cx="89725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Operátory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80728"/>
            <a:ext cx="8929718" cy="165618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 dotazech se neobejdete bez znalostí základních operátorů - znaků nebo symbolů, které určují typ výpočtu, který se má provést ve výrazu. Existují matematické, relační, logické a odkazovací operátory.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788647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7092280" y="6312170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kritéria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80728"/>
            <a:ext cx="8929718" cy="23042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Kritérium dotazu je pravidlo určující záznamy, které chcete zahrnout do výsledku dotazu. Některé dotazy nemusí kritéria obsahovat. Pokud však </a:t>
            </a:r>
            <a:r>
              <a:rPr lang="cs-CZ" sz="2400" b="1" dirty="0" smtClean="0">
                <a:solidFill>
                  <a:schemeClr val="tx1"/>
                </a:solidFill>
              </a:rPr>
              <a:t>nechcete</a:t>
            </a:r>
            <a:r>
              <a:rPr lang="cs-CZ" sz="2400" dirty="0" smtClean="0">
                <a:solidFill>
                  <a:schemeClr val="tx1"/>
                </a:solidFill>
              </a:rPr>
              <a:t> zobrazit všechny záznamy uložené v podkladovém zdroji záznamů, je nutné při navrhování dotazu přidat kritéria.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Kritérium se podobá vzorci – jedná se o řetězec, který může obsahovat odkazy na pole, operátory a konstanty. Kritéria dotazu jsou v aplikaci Microsoft Office Access označovány také jako výrazy. 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312170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3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3759848"/>
            <a:ext cx="4680520" cy="290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/>
              <a:t>Acces</a:t>
            </a:r>
            <a:r>
              <a:rPr lang="cs-CZ" b="1" dirty="0" smtClean="0"/>
              <a:t> – příklady kritérií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80728"/>
            <a:ext cx="6301934" cy="165618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Kritéria pro pole typu Číslo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Následující příklady jsou určeny pro pole v tabulce. Kritérium je zadáno v řádku </a:t>
            </a:r>
            <a:r>
              <a:rPr lang="cs-CZ" sz="2400" b="1" dirty="0" smtClean="0">
                <a:solidFill>
                  <a:schemeClr val="tx1"/>
                </a:solidFill>
              </a:rPr>
              <a:t>Kritéria</a:t>
            </a:r>
            <a:r>
              <a:rPr lang="cs-CZ" sz="2400" dirty="0" smtClean="0">
                <a:solidFill>
                  <a:schemeClr val="tx1"/>
                </a:solidFill>
              </a:rPr>
              <a:t> pro pole v návrhové mřížce.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143868" y="0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4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2387724" cy="220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51520" y="2794000"/>
          <a:ext cx="8712969" cy="4170680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444500">
                <a:tc>
                  <a:txBody>
                    <a:bodyPr/>
                    <a:lstStyle/>
                    <a:p>
                      <a:r>
                        <a:rPr lang="cs-CZ" sz="1600" b="1" dirty="0"/>
                        <a:t>Chcete-li zahrnout záznamy, které...</a:t>
                      </a:r>
                      <a:endParaRPr lang="cs-CZ" sz="1600" dirty="0"/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Použijte kritérium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Výsledek dotazu</a:t>
                      </a:r>
                      <a:endParaRPr lang="cs-CZ" sz="1600" dirty="0"/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cs-CZ" sz="1600" dirty="0"/>
                        <a:t>Přesně odpovídají určité hodnotě, například 100.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100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Vrátí záznamy pro produkty, jejichž jednotková cena je 100 Kč. 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cs-CZ" sz="1600"/>
                        <a:t>Neodpovídají určité hodnotě, například 1 000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Not 1 000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Vrátí záznamy pro produkty, jejichž jednotková cena není 1 000 Kč.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500">
                <a:tc>
                  <a:txBody>
                    <a:bodyPr/>
                    <a:lstStyle/>
                    <a:p>
                      <a:r>
                        <a:rPr lang="cs-CZ" sz="1600" dirty="0"/>
                        <a:t>Obsahují hodnotu menší než určitá hodnota, například 100.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&lt; 100</a:t>
                      </a:r>
                      <a:br>
                        <a:rPr lang="cs-CZ" sz="1600" b="1" dirty="0"/>
                      </a:br>
                      <a:r>
                        <a:rPr lang="cs-CZ" sz="1600" b="1" dirty="0"/>
                        <a:t>&lt;= 100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Vrátí záznamy pro produkty, jejichž jednotková cena je nižší než 100 Kč (&lt;100). Druhý výraz (&lt;=100) zobrazí záznamy s jednotkovou cenou produktu nižší nebo rovnou 100 Kč.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/>
              <a:t>Acces</a:t>
            </a:r>
            <a:r>
              <a:rPr lang="cs-CZ" b="1" dirty="0" smtClean="0"/>
              <a:t> – příklady kritérií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80728"/>
            <a:ext cx="6301934" cy="165618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Kritéria pro pole typu Datum/čas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Následující příklady jsou určeny pro pole v tabulce. Kritérium je zadáno v řádku </a:t>
            </a:r>
            <a:r>
              <a:rPr lang="cs-CZ" sz="2400" b="1" dirty="0" smtClean="0">
                <a:solidFill>
                  <a:schemeClr val="tx1"/>
                </a:solidFill>
              </a:rPr>
              <a:t>Kritéria</a:t>
            </a:r>
            <a:r>
              <a:rPr lang="cs-CZ" sz="2400" dirty="0" smtClean="0">
                <a:solidFill>
                  <a:schemeClr val="tx1"/>
                </a:solidFill>
              </a:rPr>
              <a:t> pro pole v návrhové mřížce.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51520" y="2794000"/>
          <a:ext cx="8712969" cy="4273251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504513">
                <a:tc>
                  <a:txBody>
                    <a:bodyPr/>
                    <a:lstStyle/>
                    <a:p>
                      <a:r>
                        <a:rPr lang="cs-CZ" sz="1600" b="1" dirty="0"/>
                        <a:t>Chcete-li zahrnout záznamy, které...</a:t>
                      </a:r>
                      <a:endParaRPr lang="cs-CZ" sz="1600" dirty="0"/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Použijte kritérium</a:t>
                      </a:r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Výsledek dotazu</a:t>
                      </a:r>
                      <a:endParaRPr lang="cs-CZ" sz="1600" dirty="0"/>
                    </a:p>
                  </a:txBody>
                  <a:tcPr marL="63500" marR="6350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6979">
                <a:tc>
                  <a:txBody>
                    <a:bodyPr/>
                    <a:lstStyle/>
                    <a:p>
                      <a:r>
                        <a:rPr lang="cs-CZ"/>
                        <a:t>Obsahují datum v určitém čtvrtletí (bez ohledu na rok), například v prvním čtvrtletí.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DatePart("č", [DatumProdeje]) =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Vrátí záznamy transakcí provedených v prvním čtvrtletí libovolného roku.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0677">
                <a:tc>
                  <a:txBody>
                    <a:bodyPr/>
                    <a:lstStyle/>
                    <a:p>
                      <a:r>
                        <a:rPr lang="cs-CZ"/>
                        <a:t>Obsahují aktuální datum.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Date()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Vrátí záznamy transakcí s aktuálním datem. Pokud je aktuální datum 2/2/2006, budou zobrazeny záznamy, ve kterých je v poli </a:t>
                      </a:r>
                      <a:r>
                        <a:rPr lang="cs-CZ" sz="1200" dirty="0" err="1"/>
                        <a:t>DatumObjednávky</a:t>
                      </a:r>
                      <a:r>
                        <a:rPr lang="cs-CZ" sz="1200" dirty="0"/>
                        <a:t> nastavena hodnota 2. února 2006.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31">
                <a:tc>
                  <a:txBody>
                    <a:bodyPr/>
                    <a:lstStyle/>
                    <a:p>
                      <a:r>
                        <a:rPr lang="cs-CZ"/>
                        <a:t>Obsahují datum předchozího dne.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Date</a:t>
                      </a:r>
                      <a:r>
                        <a:rPr lang="cs-CZ" b="1" dirty="0"/>
                        <a:t>()-1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Vrátí záznamy transakcí provedených den před aktuálním datem. Pokud je aktuální datum 2/2/2006, budou zobrazeny záznamy s datem 1. února 2006.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v databázi dotaz, který vyfiltruje osoby starší než 30 let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Vytvořte v databázi dotaz, který vyfiltruje osoby starší než 30 let a zároveň mladší než 50 let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Prostudujte v nápovědě detailně operátory a kritéria</a:t>
            </a:r>
          </a:p>
          <a:p>
            <a:pPr marL="514350" indent="-514350" algn="l">
              <a:buFont typeface="+mj-lt"/>
              <a:buAutoNum type="arabicPeriod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Příklady kritérií dotazů</a:t>
            </a:r>
            <a:r>
              <a:rPr lang="cs-CZ" sz="2400" dirty="0" smtClean="0"/>
              <a:t> [online]. [cit. 13.2.2014].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-help/</a:t>
            </a:r>
            <a:r>
              <a:rPr lang="cs-CZ" sz="2400" dirty="0" err="1" smtClean="0"/>
              <a:t>priklady</a:t>
            </a:r>
            <a:r>
              <a:rPr lang="cs-CZ" sz="2400" dirty="0" smtClean="0"/>
              <a:t>-kriterii-dotazu-HA010066611.aspx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dirty="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610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Acces – dotazy</vt:lpstr>
      <vt:lpstr>Acces – Operátory</vt:lpstr>
      <vt:lpstr>Acces – kritéria</vt:lpstr>
      <vt:lpstr>Acces – příklady kritérií</vt:lpstr>
      <vt:lpstr>Acces – příklady kritérií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84</cp:revision>
  <dcterms:created xsi:type="dcterms:W3CDTF">2014-01-08T13:04:20Z</dcterms:created>
  <dcterms:modified xsi:type="dcterms:W3CDTF">2014-04-10T06:00:28Z</dcterms:modified>
</cp:coreProperties>
</file>