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65" r:id="rId3"/>
    <p:sldId id="256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3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3C4FD-35E8-45B1-B25D-3B2C155305AE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3449E-14EC-4314-9E1F-76637415DBC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437-156B-477E-B48A-171F23E56F6F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40E3-6E25-48F2-BE62-02D38F792C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437-156B-477E-B48A-171F23E56F6F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40E3-6E25-48F2-BE62-02D38F792C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437-156B-477E-B48A-171F23E56F6F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40E3-6E25-48F2-BE62-02D38F792C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437-156B-477E-B48A-171F23E56F6F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40E3-6E25-48F2-BE62-02D38F792C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437-156B-477E-B48A-171F23E56F6F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40E3-6E25-48F2-BE62-02D38F792C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437-156B-477E-B48A-171F23E56F6F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40E3-6E25-48F2-BE62-02D38F792C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437-156B-477E-B48A-171F23E56F6F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40E3-6E25-48F2-BE62-02D38F792C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437-156B-477E-B48A-171F23E56F6F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40E3-6E25-48F2-BE62-02D38F792C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437-156B-477E-B48A-171F23E56F6F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40E3-6E25-48F2-BE62-02D38F792C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437-156B-477E-B48A-171F23E56F6F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40E3-6E25-48F2-BE62-02D38F792C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437-156B-477E-B48A-171F23E56F6F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40E3-6E25-48F2-BE62-02D38F792CF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4437-156B-477E-B48A-171F23E56F6F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40E3-6E25-48F2-BE62-02D38F792CF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273050"/>
            <a:ext cx="91440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				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 dirty="0" smtClean="0">
                <a:latin typeface="Calibri" pitchFamily="34" charset="0"/>
              </a:rPr>
              <a:t>VY_32_INOVACE_P4</a:t>
            </a:r>
            <a:r>
              <a:rPr lang="cs-CZ" sz="2000" dirty="0" smtClean="0">
                <a:latin typeface="Calibri" pitchFamily="34" charset="0"/>
              </a:rPr>
              <a:t>_3.17</a:t>
            </a:r>
            <a:endParaRPr lang="cs-CZ" sz="2000" dirty="0">
              <a:latin typeface="Calibri" pitchFamily="34" charset="0"/>
            </a:endParaRPr>
          </a:p>
          <a:p>
            <a:pPr algn="r"/>
            <a:r>
              <a:rPr lang="cs-CZ" sz="2000" b="1" dirty="0">
                <a:latin typeface="Calibri" pitchFamily="34" charset="0"/>
              </a:rPr>
              <a:t>Tematická oblast: </a:t>
            </a:r>
            <a:r>
              <a:rPr lang="cs-CZ" sz="2000" b="1" dirty="0" smtClean="0">
                <a:latin typeface="Calibri" pitchFamily="34" charset="0"/>
              </a:rPr>
              <a:t>Aplikační software pro práci s informacemi </a:t>
            </a:r>
            <a:r>
              <a:rPr lang="cs-CZ" sz="2000" b="1" dirty="0" smtClean="0">
                <a:latin typeface="Calibri" pitchFamily="34" charset="0"/>
              </a:rPr>
              <a:t>II.</a:t>
            </a:r>
            <a:endParaRPr lang="cs-CZ" sz="2000" b="1" dirty="0"/>
          </a:p>
          <a:p>
            <a:pPr algn="ctr"/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PowerPoint – šablony, záhlaví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Typ: DUM - kombinovaný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		Předmět: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ICT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Ročník: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(6leté),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(4leté)</a:t>
            </a:r>
          </a:p>
          <a:p>
            <a:pPr algn="ctr" eaLnBrk="0" hangingPunct="0"/>
            <a:endParaRPr lang="cs-CZ" dirty="0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857500" y="4993605"/>
            <a:ext cx="348932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 dirty="0">
                <a:solidFill>
                  <a:srgbClr val="000000"/>
                </a:solidFill>
                <a:cs typeface="Times New Roman" pitchFamily="18" charset="0"/>
              </a:rPr>
              <a:t>Zpracováno v rámci projektu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EU peníze školám</a:t>
            </a:r>
            <a:endParaRPr lang="cs-CZ" sz="800" dirty="0">
              <a:cs typeface="Times New Roman" pitchFamily="18" charset="0"/>
            </a:endParaRPr>
          </a:p>
          <a:p>
            <a:r>
              <a:rPr lang="cs-CZ" sz="1000" dirty="0">
                <a:latin typeface="Calibri" pitchFamily="34" charset="0"/>
                <a:cs typeface="Times New Roman" pitchFamily="18" charset="0"/>
              </a:rPr>
              <a:t>	  CZ.1.07/1.5.00/34.0296</a:t>
            </a: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Zpracovatel: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2100" b="1" dirty="0" smtClean="0">
                <a:cs typeface="Times New Roman" pitchFamily="18" charset="0"/>
              </a:rPr>
              <a:t>Miroslav Filipec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 dirty="0">
                <a:solidFill>
                  <a:srgbClr val="000000"/>
                </a:solidFill>
                <a:cs typeface="Times New Roman" pitchFamily="18" charset="0"/>
              </a:rPr>
              <a:t>Datum vytvoření: </a:t>
            </a:r>
            <a:r>
              <a:rPr lang="cs-CZ" sz="1400" b="1">
                <a:cs typeface="Times New Roman" pitchFamily="18" charset="0"/>
              </a:rPr>
              <a:t>říjen </a:t>
            </a:r>
            <a:r>
              <a:rPr lang="cs-CZ" sz="1400" b="1" smtClean="0">
                <a:cs typeface="Times New Roman" pitchFamily="18" charset="0"/>
              </a:rPr>
              <a:t>2013</a:t>
            </a:r>
            <a:endParaRPr lang="cs-CZ" sz="1400" b="1" dirty="0">
              <a:cs typeface="Times New Roman" pitchFamily="18" charset="0"/>
            </a:endParaRPr>
          </a:p>
        </p:txBody>
      </p:sp>
      <p:pic>
        <p:nvPicPr>
          <p:cNvPr id="17411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786063"/>
            <a:ext cx="2770187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OPVK_ve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1000108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Metodický list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DUM  </a:t>
            </a:r>
            <a:r>
              <a:rPr lang="cs-CZ" dirty="0" smtClean="0"/>
              <a:t>učí </a:t>
            </a:r>
            <a:r>
              <a:rPr lang="cs-CZ" dirty="0" smtClean="0"/>
              <a:t>v PowerPointu tvorbě :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pozadí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záhlaví, zápatí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vložení data, číslo snímku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použití šablony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Doba </a:t>
            </a:r>
            <a:r>
              <a:rPr lang="cs-CZ" dirty="0" smtClean="0"/>
              <a:t>využití 20´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Digitální </a:t>
            </a:r>
            <a:r>
              <a:rPr lang="cs-CZ" dirty="0" smtClean="0"/>
              <a:t>pomůcka názorně vede začátečníky.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Nechejte průběžně plnit žáky popisovaný postup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Inovativnost je v názornosti pomocí ICT a možnost samostatně se naučit dané téma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35716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Jednotná úprava prezentace se dá dělat několika způsoby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8596" y="1928802"/>
            <a:ext cx="628654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/>
              <a:t>Pozadí </a:t>
            </a:r>
            <a:r>
              <a:rPr lang="cs-CZ" dirty="0" smtClean="0"/>
              <a:t>pomocí připravených šablon.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Tvorba pozadí.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Zápatí (záhlaví), číslo stránky, datum.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Tvorba šablony (vložení obrázku (loga) do stránek prezentace).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596" y="5429264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 PowerPointu si vytvořte několik stránek s textem i obrázky.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282" y="71414"/>
            <a:ext cx="664373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Pozadí </a:t>
            </a:r>
            <a:r>
              <a:rPr lang="cs-CZ" dirty="0" smtClean="0">
                <a:solidFill>
                  <a:srgbClr val="FF0000"/>
                </a:solidFill>
              </a:rPr>
              <a:t>pomocí připravených šablon</a:t>
            </a:r>
            <a:r>
              <a:rPr lang="cs-CZ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Tvorba pozadí.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Zápatí (záhlaví), číslo stránky, datum.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Tvorba šablony (vložení obrázku (loga) do stránek prezentace).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1643050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Karta </a:t>
            </a:r>
            <a:r>
              <a:rPr lang="cs-CZ" sz="2400" dirty="0" err="1" smtClean="0"/>
              <a:t>Návrh</a:t>
            </a:r>
            <a:r>
              <a:rPr lang="cs-CZ" sz="2400" dirty="0" smtClean="0"/>
              <a:t>→Motivy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Vyberte si z připravených šablon, především světlé a jednoduché.</a:t>
            </a:r>
          </a:p>
          <a:p>
            <a:pPr marL="342900" indent="-342900">
              <a:buFont typeface="+mj-lt"/>
              <a:buAutoNum type="arabicPeriod"/>
            </a:pPr>
            <a:endParaRPr lang="cs-CZ" sz="2400" dirty="0" smtClean="0"/>
          </a:p>
          <a:p>
            <a:pPr marL="342900" indent="-342900">
              <a:buFont typeface="+mj-lt"/>
              <a:buAutoNum type="arabicPeriod"/>
            </a:pPr>
            <a:endParaRPr lang="cs-CZ" sz="2400" dirty="0" smtClean="0"/>
          </a:p>
          <a:p>
            <a:pPr marL="342900" indent="-342900">
              <a:buFont typeface="+mj-lt"/>
              <a:buAutoNum type="arabicPeriod"/>
            </a:pPr>
            <a:endParaRPr lang="cs-CZ" sz="2400" dirty="0" smtClean="0"/>
          </a:p>
          <a:p>
            <a:pPr marL="342900" indent="-342900">
              <a:buFont typeface="+mj-lt"/>
              <a:buAutoNum type="arabicPeriod"/>
            </a:pPr>
            <a:endParaRPr lang="cs-CZ" sz="2400" dirty="0" smtClean="0"/>
          </a:p>
          <a:p>
            <a:pPr marL="342900" indent="-342900">
              <a:buFont typeface="+mj-lt"/>
              <a:buAutoNum type="arabicPeriod"/>
            </a:pPr>
            <a:endParaRPr lang="cs-CZ" sz="2400" dirty="0" smtClean="0"/>
          </a:p>
          <a:p>
            <a:pPr marL="342900" indent="-342900">
              <a:buFont typeface="+mj-lt"/>
              <a:buAutoNum type="arabicPeriod"/>
            </a:pPr>
            <a:endParaRPr lang="cs-CZ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Lze vybírat barvy motivů.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Výběr barev písma.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Dvojklikem sjednotíte všechny snímky (amatéři to tak dělají).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0078" b="70139"/>
          <a:stretch>
            <a:fillRect/>
          </a:stretch>
        </p:blipFill>
        <p:spPr bwMode="auto">
          <a:xfrm>
            <a:off x="642910" y="2714620"/>
            <a:ext cx="7429520" cy="178473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Elipsa 5"/>
          <p:cNvSpPr/>
          <p:nvPr/>
        </p:nvSpPr>
        <p:spPr>
          <a:xfrm>
            <a:off x="1214414" y="2786058"/>
            <a:ext cx="6143668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282" y="71414"/>
            <a:ext cx="664373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/>
              <a:t>Pozadí </a:t>
            </a:r>
            <a:r>
              <a:rPr lang="cs-CZ" dirty="0" smtClean="0"/>
              <a:t>pomocí připravených šablon.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Tvorba pozadí.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Zápatí (záhlaví), číslo stránky, datum.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Tvorba šablony (vložení obrázku (loga) do stránek prezentace).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1643050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Karta </a:t>
            </a:r>
            <a:r>
              <a:rPr lang="cs-CZ" sz="2400" dirty="0" err="1" smtClean="0"/>
              <a:t>Návrh</a:t>
            </a:r>
            <a:r>
              <a:rPr lang="cs-CZ" sz="2400" dirty="0" smtClean="0"/>
              <a:t>→Styly pozadí (na Pozadí).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Je tady připraveno pár šablon k předchozím motivům.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Vstupte ještě do </a:t>
            </a:r>
            <a:r>
              <a:rPr lang="cs-CZ" sz="2400" b="1" dirty="0" smtClean="0"/>
              <a:t>Formát pozadí.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Tam už je nabídka bohatší,	</a:t>
            </a:r>
          </a:p>
          <a:p>
            <a:pPr marL="342900" indent="-342900"/>
            <a:r>
              <a:rPr lang="cs-CZ" sz="2400" dirty="0" smtClean="0"/>
              <a:t>	např. v </a:t>
            </a:r>
            <a:r>
              <a:rPr lang="cs-CZ" sz="2400" b="1" dirty="0" smtClean="0"/>
              <a:t>Přechodová výplň.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cs-CZ" sz="2400" dirty="0" smtClean="0"/>
              <a:t>Zřejmě použijete </a:t>
            </a:r>
          </a:p>
          <a:p>
            <a:pPr marL="457200" indent="-457200"/>
            <a:r>
              <a:rPr lang="cs-CZ" sz="2400" dirty="0" smtClean="0"/>
              <a:t>	Použit </a:t>
            </a:r>
            <a:r>
              <a:rPr lang="cs-CZ" sz="2400" u="sng" dirty="0" smtClean="0"/>
              <a:t>u</a:t>
            </a:r>
            <a:r>
              <a:rPr lang="cs-CZ" sz="2400" dirty="0" smtClean="0"/>
              <a:t> všech.</a:t>
            </a:r>
          </a:p>
          <a:p>
            <a:pPr marL="342900" indent="-342900"/>
            <a:endParaRPr lang="cs-CZ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203" t="27083" r="45703" b="31944"/>
          <a:stretch>
            <a:fillRect/>
          </a:stretch>
        </p:blipFill>
        <p:spPr bwMode="auto">
          <a:xfrm>
            <a:off x="4500562" y="2928934"/>
            <a:ext cx="3214710" cy="35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282" y="71414"/>
            <a:ext cx="664373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/>
              <a:t>Pozadí </a:t>
            </a:r>
            <a:r>
              <a:rPr lang="cs-CZ" dirty="0" smtClean="0"/>
              <a:t>pomocí připravených šablon.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Tvorba pozadí.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Zápatí (záhlaví), číslo stránky, datum.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Tvorba šablony (vložení obrázku (loga) do stránek prezentace).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1643050"/>
            <a:ext cx="84296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Karta </a:t>
            </a:r>
            <a:r>
              <a:rPr lang="cs-CZ" sz="2400" dirty="0" err="1" smtClean="0"/>
              <a:t>Vložení</a:t>
            </a:r>
            <a:r>
              <a:rPr lang="cs-CZ" sz="2400" dirty="0" smtClean="0"/>
              <a:t>→Záhlaví a zápatí (ačkoli tam žádné záhlaví není).</a:t>
            </a:r>
          </a:p>
          <a:p>
            <a:pPr marL="342900" indent="-342900">
              <a:buFont typeface="+mj-lt"/>
              <a:buAutoNum type="arabicPeriod"/>
            </a:pPr>
            <a:endParaRPr lang="cs-CZ" sz="2400" dirty="0" smtClean="0"/>
          </a:p>
          <a:p>
            <a:pPr marL="342900" indent="-342900">
              <a:buFont typeface="+mj-lt"/>
              <a:buAutoNum type="arabicPeriod"/>
            </a:pPr>
            <a:endParaRPr lang="cs-CZ" sz="2400" dirty="0" smtClean="0"/>
          </a:p>
          <a:p>
            <a:pPr marL="342900" indent="-342900">
              <a:buFont typeface="+mj-lt"/>
              <a:buAutoNum type="arabicPeriod"/>
            </a:pPr>
            <a:endParaRPr lang="cs-CZ" sz="2400" dirty="0" smtClean="0"/>
          </a:p>
          <a:p>
            <a:pPr marL="342900" indent="-342900">
              <a:buFont typeface="+mj-lt"/>
              <a:buAutoNum type="arabicPeriod"/>
            </a:pPr>
            <a:endParaRPr lang="cs-CZ" sz="2400" dirty="0" smtClean="0"/>
          </a:p>
          <a:p>
            <a:pPr marL="342900" indent="-342900">
              <a:buFont typeface="+mj-lt"/>
              <a:buAutoNum type="arabicPeriod"/>
            </a:pPr>
            <a:endParaRPr lang="cs-CZ" sz="2400" dirty="0" smtClean="0"/>
          </a:p>
          <a:p>
            <a:pPr marL="342900" indent="-342900">
              <a:buFont typeface="+mj-lt"/>
              <a:buAutoNum type="arabicPeriod"/>
            </a:pPr>
            <a:endParaRPr lang="cs-CZ" sz="2400" dirty="0" smtClean="0"/>
          </a:p>
          <a:p>
            <a:pPr marL="342900" indent="-342900">
              <a:buFont typeface="+mj-lt"/>
              <a:buAutoNum type="arabicPeriod"/>
            </a:pPr>
            <a:endParaRPr lang="cs-CZ" sz="2400" dirty="0" smtClean="0"/>
          </a:p>
          <a:p>
            <a:pPr marL="342900" indent="-342900">
              <a:buFont typeface="+mj-lt"/>
              <a:buAutoNum type="arabicPeriod"/>
            </a:pPr>
            <a:endParaRPr lang="cs-CZ" sz="2400" dirty="0" smtClean="0"/>
          </a:p>
          <a:p>
            <a:pPr marL="342900" indent="-342900">
              <a:buFont typeface="+mj-lt"/>
              <a:buAutoNum type="arabicPeriod"/>
            </a:pPr>
            <a:endParaRPr lang="cs-CZ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Datum je v náhledu vlevo.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Zápatí uprostřed.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Číslo snímku vpravo.</a:t>
            </a:r>
            <a:endParaRPr lang="cs-CZ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812" t="29166" r="39844" b="38889"/>
          <a:stretch>
            <a:fillRect/>
          </a:stretch>
        </p:blipFill>
        <p:spPr bwMode="auto">
          <a:xfrm>
            <a:off x="2285984" y="2071678"/>
            <a:ext cx="50006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Přímá spojovací šipka 6"/>
          <p:cNvCxnSpPr/>
          <p:nvPr/>
        </p:nvCxnSpPr>
        <p:spPr>
          <a:xfrm flipV="1">
            <a:off x="3929058" y="4786322"/>
            <a:ext cx="2500330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flipV="1">
            <a:off x="2857488" y="4786322"/>
            <a:ext cx="3857652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3286116" y="4786322"/>
            <a:ext cx="3643338" cy="1500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282" y="71414"/>
            <a:ext cx="664373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/>
              <a:t>Pozadí </a:t>
            </a:r>
            <a:r>
              <a:rPr lang="cs-CZ" dirty="0" smtClean="0"/>
              <a:t>pomocí připravených šablon.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Tvorba pozadí.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Zápatí (záhlaví), číslo stránky, datum.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Tvorba šablony (vložení obrázku (loga) do stránek prezentace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1643050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b="1" dirty="0" smtClean="0"/>
              <a:t>Rozložení nového snímku </a:t>
            </a:r>
            <a:r>
              <a:rPr lang="cs-CZ" sz="2400" dirty="0" smtClean="0"/>
              <a:t>je připraveno v </a:t>
            </a:r>
            <a:r>
              <a:rPr lang="cs-CZ" sz="2400" b="1" dirty="0" err="1" smtClean="0"/>
              <a:t>Zobrazení</a:t>
            </a:r>
            <a:r>
              <a:rPr lang="cs-CZ" sz="2400" b="1" dirty="0" smtClean="0"/>
              <a:t>→Předloha snímků</a:t>
            </a:r>
            <a:r>
              <a:rPr lang="cs-CZ" sz="2400" dirty="0" smtClean="0"/>
              <a:t>. A tam se taky připravují všechny předlohy.</a:t>
            </a:r>
          </a:p>
          <a:p>
            <a:pPr marL="342900" indent="-342900">
              <a:buFont typeface="+mj-lt"/>
              <a:buAutoNum type="arabicPeriod"/>
            </a:pPr>
            <a:endParaRPr lang="cs-CZ" sz="2400" b="1" dirty="0" smtClean="0"/>
          </a:p>
          <a:p>
            <a:pPr marL="342900" indent="-342900">
              <a:buFont typeface="+mj-lt"/>
              <a:buAutoNum type="arabicPeriod"/>
            </a:pPr>
            <a:endParaRPr lang="cs-CZ" sz="2400" b="1" dirty="0" smtClean="0"/>
          </a:p>
          <a:p>
            <a:pPr marL="342900" indent="-342900">
              <a:buFont typeface="+mj-lt"/>
              <a:buAutoNum type="arabicPeriod"/>
            </a:pPr>
            <a:endParaRPr lang="cs-CZ" sz="2400" b="1" dirty="0" smtClean="0"/>
          </a:p>
          <a:p>
            <a:pPr marL="342900" indent="-342900">
              <a:buFont typeface="+mj-lt"/>
              <a:buAutoNum type="arabicPeriod"/>
            </a:pPr>
            <a:endParaRPr lang="cs-CZ" sz="2400" b="1" dirty="0" smtClean="0"/>
          </a:p>
          <a:p>
            <a:pPr marL="342900" indent="-342900">
              <a:buFont typeface="+mj-lt"/>
              <a:buAutoNum type="arabicPeriod"/>
            </a:pPr>
            <a:endParaRPr lang="cs-CZ" sz="2400" b="1" dirty="0" smtClean="0"/>
          </a:p>
          <a:p>
            <a:pPr marL="342900" indent="-342900">
              <a:buFont typeface="+mj-lt"/>
              <a:buAutoNum type="arabicPeriod"/>
            </a:pPr>
            <a:endParaRPr lang="cs-CZ" sz="2400" b="1" dirty="0" smtClean="0"/>
          </a:p>
          <a:p>
            <a:pPr marL="342900" indent="-342900">
              <a:buFont typeface="+mj-lt"/>
              <a:buAutoNum type="arabicPeriod"/>
            </a:pPr>
            <a:endParaRPr lang="cs-CZ" sz="2400" b="1" dirty="0" smtClean="0"/>
          </a:p>
          <a:p>
            <a:pPr marL="342900" indent="-342900">
              <a:buFont typeface="+mj-lt"/>
              <a:buAutoNum type="arabicPeriod"/>
            </a:pPr>
            <a:endParaRPr lang="cs-CZ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Editací předlohy si připravíte novou předlohu nového snímku.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Vložte si do předlohy klipart, vybarvěte číslo stránky.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Editaci ukončete Zavřít předlohu.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V Rozložení (nového snímku) naleznete šablonu.</a:t>
            </a:r>
          </a:p>
          <a:p>
            <a:pPr marL="342900" indent="-342900">
              <a:buFont typeface="+mj-lt"/>
              <a:buAutoNum type="arabicPeriod"/>
            </a:pP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54" t="2083" r="70312" b="57638"/>
          <a:stretch>
            <a:fillRect/>
          </a:stretch>
        </p:blipFill>
        <p:spPr bwMode="auto">
          <a:xfrm>
            <a:off x="428596" y="2571744"/>
            <a:ext cx="3214710" cy="262610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2083" r="53515" b="47222"/>
          <a:stretch>
            <a:fillRect/>
          </a:stretch>
        </p:blipFill>
        <p:spPr bwMode="auto">
          <a:xfrm>
            <a:off x="3929058" y="2500306"/>
            <a:ext cx="4500594" cy="276087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1" name="Přímá spojovací šipka 10"/>
          <p:cNvCxnSpPr/>
          <p:nvPr/>
        </p:nvCxnSpPr>
        <p:spPr>
          <a:xfrm>
            <a:off x="2000232" y="3357562"/>
            <a:ext cx="2500330" cy="114300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5400000" flipH="1" flipV="1">
            <a:off x="4786314" y="2857496"/>
            <a:ext cx="3500462" cy="33575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1428736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Úkol</a:t>
            </a:r>
            <a:r>
              <a:rPr lang="cs-CZ" sz="2800" dirty="0" smtClean="0"/>
              <a:t>: Vložte do všech stránek vaší prezentace logo (znak) vaší školy.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143768" y="5715016"/>
            <a:ext cx="8572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3429000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Rada</a:t>
            </a:r>
            <a:r>
              <a:rPr lang="cs-CZ" sz="2800" dirty="0" smtClean="0"/>
              <a:t> na závěr: Snímky prezentací mají být </a:t>
            </a:r>
            <a:r>
              <a:rPr lang="cs-CZ" sz="2800" dirty="0" smtClean="0"/>
              <a:t>co nejjednodušší</a:t>
            </a:r>
            <a:r>
              <a:rPr lang="cs-CZ" sz="2800" dirty="0" smtClean="0"/>
              <a:t>, jinak </a:t>
            </a:r>
            <a:r>
              <a:rPr lang="cs-CZ" sz="2800" dirty="0" smtClean="0"/>
              <a:t>působí dětsky (národní škola).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1071546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Zdroje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1. </a:t>
            </a:r>
            <a:r>
              <a:rPr lang="cs-CZ" b="1" dirty="0" smtClean="0"/>
              <a:t>Roubal, Pavel.</a:t>
            </a:r>
            <a:r>
              <a:rPr lang="cs-CZ" dirty="0" smtClean="0"/>
              <a:t> </a:t>
            </a:r>
            <a:r>
              <a:rPr lang="cs-CZ" i="1" dirty="0" smtClean="0"/>
              <a:t>Informatika a výpočetní technika pro střední školy Praktická učebnice. </a:t>
            </a:r>
            <a:r>
              <a:rPr lang="cs-CZ" dirty="0" smtClean="0"/>
              <a:t>Brno 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a.s., 2011. ISBN 978-80-251-3227-2.</a:t>
            </a:r>
          </a:p>
          <a:p>
            <a:r>
              <a:rPr lang="cs-CZ" dirty="0" smtClean="0"/>
              <a:t>2. </a:t>
            </a:r>
            <a:r>
              <a:rPr lang="cs-CZ" b="1" dirty="0" smtClean="0"/>
              <a:t>Roubal, Pavel.</a:t>
            </a:r>
            <a:r>
              <a:rPr lang="cs-CZ" dirty="0" smtClean="0"/>
              <a:t> </a:t>
            </a:r>
            <a:r>
              <a:rPr lang="cs-CZ" i="1" dirty="0" smtClean="0"/>
              <a:t>Informatika a výpočetní technika pro střední školy Teoretická učebnice. </a:t>
            </a:r>
            <a:r>
              <a:rPr lang="cs-CZ" dirty="0" smtClean="0"/>
              <a:t>Brno 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a.s., 2011. ISBN 978-80-251-3228-9.</a:t>
            </a:r>
          </a:p>
          <a:p>
            <a:endParaRPr lang="cs-CZ" dirty="0" smtClean="0"/>
          </a:p>
          <a:p>
            <a:r>
              <a:rPr lang="cs-CZ" b="1" dirty="0" smtClean="0"/>
              <a:t>Obrázky</a:t>
            </a:r>
          </a:p>
          <a:p>
            <a:r>
              <a:rPr lang="cs-CZ" dirty="0" smtClean="0"/>
              <a:t>nejsou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423</Words>
  <Application>Microsoft Office PowerPoint</Application>
  <PresentationFormat>Předvádění na obrazovce (4:3)</PresentationFormat>
  <Paragraphs>100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Majer</dc:creator>
  <cp:lastModifiedBy>Herrmann</cp:lastModifiedBy>
  <cp:revision>42</cp:revision>
  <dcterms:created xsi:type="dcterms:W3CDTF">2013-08-22T19:01:47Z</dcterms:created>
  <dcterms:modified xsi:type="dcterms:W3CDTF">2014-02-13T00:50:50Z</dcterms:modified>
</cp:coreProperties>
</file>