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6" r:id="rId3"/>
    <p:sldId id="257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87DC0-2B1B-4F1B-9D97-26C6C2556F3B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E403B-DC90-4405-A97E-C87C6059A0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E403B-DC90-4405-A97E-C87C6059A03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3B19-C706-4719-A267-EE18CADAB11C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5739-1490-4105-A8E8-3FE03486E9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60271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</a:t>
            </a:r>
            <a:r>
              <a:rPr lang="cs-CZ" sz="1600" dirty="0" smtClean="0"/>
              <a:t>2.8</a:t>
            </a:r>
            <a:endParaRPr lang="cs-CZ" sz="1600" dirty="0"/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Aplikační software pro práci s informacemi I.</a:t>
            </a:r>
            <a:endParaRPr lang="cs-CZ" sz="2000" b="1" dirty="0"/>
          </a:p>
          <a:p>
            <a:pPr algn="ctr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Textový editor – tezaurus, překlad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(4leté)</a:t>
            </a: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 smtClean="0">
                <a:cs typeface="Times New Roman" pitchFamily="18" charset="0"/>
              </a:rPr>
              <a:t>září 2013</a:t>
            </a:r>
            <a:endParaRPr lang="cs-CZ" sz="1400" b="1" dirty="0">
              <a:cs typeface="Times New Roman" pitchFamily="18" charset="0"/>
            </a:endParaRP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DUM </a:t>
            </a:r>
            <a:r>
              <a:rPr lang="cs-CZ" dirty="0" smtClean="0"/>
              <a:t>učí </a:t>
            </a:r>
            <a:r>
              <a:rPr lang="cs-CZ" dirty="0" smtClean="0"/>
              <a:t>žáky </a:t>
            </a:r>
            <a:r>
              <a:rPr lang="cs-CZ" dirty="0" smtClean="0"/>
              <a:t>hledat synonyma a překládat z jazyka do jazyka v textovém editoru Word.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Aplikace MS Office Word </a:t>
            </a:r>
            <a:r>
              <a:rPr lang="cs-CZ" dirty="0" smtClean="0"/>
              <a:t>2007.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Inovativnost </a:t>
            </a:r>
            <a:r>
              <a:rPr lang="cs-CZ" dirty="0" smtClean="0"/>
              <a:t>je v podpoře výkladu prostředky ICT.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Doba využití 20´.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14348" y="714356"/>
            <a:ext cx="742955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Základní pojmy</a:t>
            </a:r>
            <a:r>
              <a:rPr lang="cs-CZ" sz="2000" dirty="0" smtClean="0"/>
              <a:t>: znak (písmo), slovo, řádek, věta, odstavec, stránka, obrázek, tabulka, záhlaví, oddíl, sloupec, okraje, odkaz, apod.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14348" y="200024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Bez znalostí vlastností těchto objektů nevytvoříme vzhledný dokument a budeme při jeho úpravě zoufalí.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42910" y="3929066"/>
            <a:ext cx="742955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Doplňující funkce textového editoru</a:t>
            </a:r>
            <a:r>
              <a:rPr lang="cs-CZ" sz="2000" dirty="0" smtClean="0"/>
              <a:t>: hromadná korespondence, kontrola pravopisu a gramatiky, </a:t>
            </a:r>
            <a:r>
              <a:rPr lang="cs-CZ" sz="2000" dirty="0" smtClean="0">
                <a:solidFill>
                  <a:srgbClr val="FF0000"/>
                </a:solidFill>
              </a:rPr>
              <a:t>synonymický slovník</a:t>
            </a:r>
            <a:r>
              <a:rPr lang="cs-CZ" sz="2000" dirty="0" smtClean="0"/>
              <a:t>,</a:t>
            </a:r>
            <a:r>
              <a:rPr lang="cs-CZ" sz="2000" dirty="0" smtClean="0">
                <a:solidFill>
                  <a:srgbClr val="FF0000"/>
                </a:solidFill>
              </a:rPr>
              <a:t> překladové slovníky</a:t>
            </a:r>
            <a:r>
              <a:rPr lang="cs-CZ" sz="2000" dirty="0" smtClean="0"/>
              <a:t>, komentář, makro, automatické opravy, ovládací prvky ap.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64291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Následující funkce jsou plnohodnotné, pokud jste připojeni k internetu.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596" y="1285860"/>
            <a:ext cx="58579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Thesaurus je (byla) pokladnice v Řecku</a:t>
            </a:r>
            <a:r>
              <a:rPr lang="cs-CZ" b="1" dirty="0" smtClean="0"/>
              <a:t>. Tezaurus </a:t>
            </a:r>
            <a:r>
              <a:rPr lang="cs-CZ" dirty="0" smtClean="0"/>
              <a:t>je bohatství jazyka, </a:t>
            </a:r>
            <a:r>
              <a:rPr lang="cs-CZ" b="1" dirty="0" smtClean="0"/>
              <a:t>synonyma</a:t>
            </a:r>
            <a:r>
              <a:rPr lang="cs-CZ" dirty="0" smtClean="0"/>
              <a:t>, slova stejného nebo podobného významu.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Nastavení jazyka</a:t>
            </a:r>
            <a:r>
              <a:rPr lang="cs-CZ" dirty="0" smtClean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Text </a:t>
            </a:r>
            <a:r>
              <a:rPr lang="cs-CZ" dirty="0" smtClean="0"/>
              <a:t>v dokumentu je napsán </a:t>
            </a:r>
            <a:r>
              <a:rPr lang="cs-CZ" dirty="0" smtClean="0"/>
              <a:t>v jistém jazyce, zřejmě implicitně v českém. Jazyk lze volit.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Označte část textu, který pro editor má být v jiném jazyku.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Karta </a:t>
            </a:r>
            <a:r>
              <a:rPr lang="cs-CZ" dirty="0" err="1" smtClean="0"/>
              <a:t>Revize</a:t>
            </a:r>
            <a:r>
              <a:rPr lang="cs-CZ" dirty="0" smtClean="0"/>
              <a:t>→Nastavení jazyka.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Vyberte si jazyk. (OK)</a:t>
            </a:r>
          </a:p>
          <a:p>
            <a:pPr marL="342900" indent="-342900"/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594" t="2083" r="72656" b="59722"/>
          <a:stretch>
            <a:fillRect/>
          </a:stretch>
        </p:blipFill>
        <p:spPr bwMode="auto">
          <a:xfrm>
            <a:off x="6072198" y="1714488"/>
            <a:ext cx="2948441" cy="337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571480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Získání </a:t>
            </a:r>
            <a:r>
              <a:rPr lang="cs-CZ" b="1" dirty="0" smtClean="0"/>
              <a:t>synonym (tezaurus)</a:t>
            </a:r>
            <a:r>
              <a:rPr lang="cs-CZ" dirty="0" smtClean="0"/>
              <a:t>:</a:t>
            </a:r>
            <a:endParaRPr lang="cs-CZ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Označte slovo nebo buďte kurzorem ve slově.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Karta </a:t>
            </a:r>
            <a:r>
              <a:rPr lang="cs-CZ" dirty="0" err="1" smtClean="0"/>
              <a:t>Revize</a:t>
            </a:r>
            <a:r>
              <a:rPr lang="cs-CZ" dirty="0" smtClean="0"/>
              <a:t>→Tezaurus.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smtClean="0"/>
              <a:t>Objeví se nabídka synonym v jednotlivých významech. Doporučuji začít u obecnějších pojmů (škola, osoba,…).</a:t>
            </a:r>
          </a:p>
          <a:p>
            <a:pPr marL="800100" lvl="1" indent="-342900"/>
            <a:r>
              <a:rPr lang="cs-CZ" dirty="0" smtClean="0"/>
              <a:t>	Můžete změnit jazyk. Slovníky větších národů (</a:t>
            </a:r>
            <a:r>
              <a:rPr lang="cs-CZ" dirty="0" err="1" smtClean="0"/>
              <a:t>En</a:t>
            </a:r>
            <a:r>
              <a:rPr lang="cs-CZ" dirty="0" smtClean="0"/>
              <a:t>) mají bohatší synonymické slovníky.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778" r="36328" b="33333"/>
          <a:stretch>
            <a:fillRect/>
          </a:stretch>
        </p:blipFill>
        <p:spPr bwMode="auto">
          <a:xfrm>
            <a:off x="1571604" y="2428867"/>
            <a:ext cx="7429552" cy="419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Kontrola pravopisu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034" y="107154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Seznamte se: Tlačítko </a:t>
            </a:r>
            <a:r>
              <a:rPr lang="cs-CZ" dirty="0" err="1" smtClean="0"/>
              <a:t>Office</a:t>
            </a:r>
            <a:r>
              <a:rPr lang="cs-CZ" dirty="0" smtClean="0"/>
              <a:t>→Možnosti aplikace </a:t>
            </a:r>
            <a:r>
              <a:rPr lang="cs-CZ" dirty="0" err="1" smtClean="0"/>
              <a:t>Word</a:t>
            </a:r>
            <a:r>
              <a:rPr lang="cs-CZ" dirty="0" smtClean="0"/>
              <a:t>→Kontrola </a:t>
            </a:r>
            <a:r>
              <a:rPr lang="cs-CZ" dirty="0" err="1" smtClean="0"/>
              <a:t>pravopisu</a:t>
            </a:r>
            <a:r>
              <a:rPr lang="cs-CZ" dirty="0" smtClean="0"/>
              <a:t>→Možnost automatických oprav a mluvnice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6640" b="24305"/>
          <a:stretch>
            <a:fillRect/>
          </a:stretch>
        </p:blipFill>
        <p:spPr bwMode="auto">
          <a:xfrm>
            <a:off x="285720" y="1785926"/>
            <a:ext cx="5000660" cy="49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142844" y="1714488"/>
            <a:ext cx="50006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7187" t="19444" r="53906" b="33333"/>
          <a:stretch>
            <a:fillRect/>
          </a:stretch>
        </p:blipFill>
        <p:spPr bwMode="auto">
          <a:xfrm>
            <a:off x="5429256" y="2214554"/>
            <a:ext cx="357609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500042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Lze kontrolovat část textu (část třeba označit) nebo veškerý text v dokumentu.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Text je kontrolován slovníkem v </a:t>
            </a:r>
            <a:r>
              <a:rPr lang="cs-CZ" dirty="0" smtClean="0"/>
              <a:t>jazyce, ve kterém je </a:t>
            </a:r>
            <a:r>
              <a:rPr lang="cs-CZ" dirty="0" smtClean="0"/>
              <a:t>pro editor </a:t>
            </a:r>
            <a:r>
              <a:rPr lang="cs-CZ" dirty="0" smtClean="0"/>
              <a:t>napsán (nastaven) </a:t>
            </a:r>
            <a:r>
              <a:rPr lang="cs-CZ" dirty="0" smtClean="0"/>
              <a:t>(viz dříve nastavení jazyka).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Funkce je aktivována: </a:t>
            </a:r>
            <a:r>
              <a:rPr lang="cs-CZ" dirty="0" err="1" smtClean="0"/>
              <a:t>Revize</a:t>
            </a:r>
            <a:r>
              <a:rPr lang="cs-CZ" dirty="0" smtClean="0"/>
              <a:t>→Pravopis a gramatika.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 nabídkách třeba rozhodnout: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778" r="72656" b="50000"/>
          <a:stretch>
            <a:fillRect/>
          </a:stretch>
        </p:blipFill>
        <p:spPr bwMode="auto">
          <a:xfrm>
            <a:off x="214282" y="2000216"/>
            <a:ext cx="50006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429256" y="3195459"/>
            <a:ext cx="34290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Přeskočit: </a:t>
            </a:r>
            <a:r>
              <a:rPr lang="cs-CZ" sz="1600" i="1" dirty="0" smtClean="0"/>
              <a:t>toto slovo bude ponecháno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Přeskakovat: </a:t>
            </a:r>
            <a:r>
              <a:rPr lang="cs-CZ" sz="1600" i="1" dirty="0" smtClean="0"/>
              <a:t>toto slovo bude ponecháno v celém dokumentu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Přidat…: </a:t>
            </a:r>
            <a:r>
              <a:rPr lang="cs-CZ" sz="1600" i="1" dirty="0" smtClean="0"/>
              <a:t>po přidání do slovníku bude slovo ponecháváno ve všech dokumentech na tomto PC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Zaměnit</a:t>
            </a:r>
            <a:r>
              <a:rPr lang="cs-CZ" sz="1600" i="1" dirty="0" smtClean="0"/>
              <a:t>: toto slovo bude zaměněno označeným návrhem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smtClean="0"/>
              <a:t>Zaměňovat: všechna tato slova v dokumentu budou zaměněna označeným slovem z návrhu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/>
              <a:t>Autom</a:t>
            </a:r>
            <a:r>
              <a:rPr lang="cs-CZ" sz="1600" i="1" dirty="0" smtClean="0"/>
              <a:t>. opravy: slovo bude na PC nahrazováno z Automatických oprav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rot="5400000">
            <a:off x="4786314" y="3643314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5400000">
            <a:off x="4893471" y="3964785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4929190" y="4429132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4929190" y="5214950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>
            <a:off x="4929190" y="5572140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V="1">
            <a:off x="5000628" y="5857892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71435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Úkol:</a:t>
            </a:r>
          </a:p>
          <a:p>
            <a:endParaRPr lang="cs-CZ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 Určete synonyma anglického slova </a:t>
            </a:r>
            <a:r>
              <a:rPr lang="cs-CZ" dirty="0" err="1" smtClean="0"/>
              <a:t>tree</a:t>
            </a:r>
            <a:r>
              <a:rPr lang="cs-CZ" dirty="0" smtClean="0"/>
              <a:t>. Kolik bylo nabídnuto synonym?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Přeložte ho z angličtiny do češtiny.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Přeložte ho z češtiny do němčiny.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Určete synonyma v němčině. Kolik bylo nabídnuto synonym? (5)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43900" y="6286520"/>
            <a:ext cx="78581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4"/>
          <p:cNvSpPr txBox="1">
            <a:spLocks noChangeArrowheads="1"/>
          </p:cNvSpPr>
          <p:nvPr/>
        </p:nvSpPr>
        <p:spPr bwMode="auto">
          <a:xfrm>
            <a:off x="500034" y="714356"/>
            <a:ext cx="83581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Zdroje:</a:t>
            </a:r>
          </a:p>
          <a:p>
            <a:endParaRPr lang="cs-CZ" dirty="0"/>
          </a:p>
          <a:p>
            <a:r>
              <a:rPr lang="cs-CZ" dirty="0" smtClean="0"/>
              <a:t>1. </a:t>
            </a:r>
            <a:r>
              <a:rPr lang="cs-CZ" b="1" dirty="0" smtClean="0"/>
              <a:t>Roubal, Pavel.</a:t>
            </a:r>
            <a:r>
              <a:rPr lang="cs-CZ" dirty="0" smtClean="0"/>
              <a:t> </a:t>
            </a:r>
            <a:r>
              <a:rPr lang="cs-CZ" i="1" dirty="0" smtClean="0"/>
              <a:t>Informatika a výpočetní technika pro střední školy Praktická učebnice. </a:t>
            </a:r>
            <a:r>
              <a:rPr lang="cs-CZ" dirty="0" smtClean="0"/>
              <a:t>Brno :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a.s., 2011. ISBN 978-80-251-3227-2.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500034" y="2928934"/>
            <a:ext cx="8358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Obrázky: </a:t>
            </a:r>
            <a:r>
              <a:rPr lang="cs-CZ" dirty="0" smtClean="0"/>
              <a:t>ilustrace z MS Office Word </a:t>
            </a:r>
            <a:r>
              <a:rPr lang="cs-CZ" dirty="0" smtClean="0"/>
              <a:t>2007</a:t>
            </a:r>
            <a:endParaRPr lang="cs-CZ" b="1" dirty="0" smtClean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447</Words>
  <Application>Microsoft Office PowerPoint</Application>
  <PresentationFormat>Předvádění na obrazovce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Majer</dc:creator>
  <cp:lastModifiedBy>Herrmann</cp:lastModifiedBy>
  <cp:revision>71</cp:revision>
  <dcterms:created xsi:type="dcterms:W3CDTF">2013-08-19T10:56:40Z</dcterms:created>
  <dcterms:modified xsi:type="dcterms:W3CDTF">2014-01-29T21:25:17Z</dcterms:modified>
</cp:coreProperties>
</file>