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5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7DC0-2B1B-4F1B-9D97-26C6C2556F3B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403B-DC90-4405-A97E-C87C6059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403B-DC90-4405-A97E-C87C6059A03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403B-DC90-4405-A97E-C87C6059A03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Dokument_aplikace_Microsoft_Office_Word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aplikace_Microsoft_Office_Word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73050"/>
            <a:ext cx="9144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</a:t>
            </a:r>
            <a:r>
              <a:rPr lang="cs-CZ" sz="1600" dirty="0" smtClean="0"/>
              <a:t>2.3</a:t>
            </a:r>
            <a:endParaRPr lang="cs-CZ" sz="1600" dirty="0"/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I.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Textový editor - odstavec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 smtClean="0">
                <a:cs typeface="Times New Roman" pitchFamily="18" charset="0"/>
              </a:rPr>
              <a:t>září 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357166"/>
            <a:ext cx="82153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Úkol:</a:t>
            </a:r>
          </a:p>
          <a:p>
            <a:r>
              <a:rPr lang="cs-CZ" dirty="0" smtClean="0"/>
              <a:t>Upravte následující text tak, aby počet odstavců byl minimální a vizuální vzhled se </a:t>
            </a:r>
            <a:r>
              <a:rPr lang="cs-CZ" dirty="0" smtClean="0"/>
              <a:t>podobal tomuto vzoru. (Zdroj je na str. 2 v metodice)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57224" y="1500174"/>
          <a:ext cx="7051694" cy="4500594"/>
        </p:xfrm>
        <a:graphic>
          <a:graphicData uri="http://schemas.openxmlformats.org/presentationml/2006/ole">
            <p:oleObj spid="_x0000_s6147" name="Dokument" r:id="rId4" imgW="5774853" imgH="37892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857232"/>
            <a:ext cx="70723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Tabulátory</a:t>
            </a:r>
            <a:r>
              <a:rPr lang="cs-CZ" dirty="0" smtClean="0"/>
              <a:t> jsou důležité a vyžadují samostatný učební čas.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72396" y="6286520"/>
            <a:ext cx="107157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391" t="34028" r="26562" b="15972"/>
          <a:stretch>
            <a:fillRect/>
          </a:stretch>
        </p:blipFill>
        <p:spPr bwMode="auto">
          <a:xfrm>
            <a:off x="2643174" y="1357298"/>
            <a:ext cx="4214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2571736" y="6072206"/>
            <a:ext cx="100013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4"/>
          <p:cNvSpPr txBox="1">
            <a:spLocks noChangeArrowheads="1"/>
          </p:cNvSpPr>
          <p:nvPr/>
        </p:nvSpPr>
        <p:spPr bwMode="auto">
          <a:xfrm>
            <a:off x="500034" y="714356"/>
            <a:ext cx="83581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Zdroje:</a:t>
            </a:r>
          </a:p>
          <a:p>
            <a:endParaRPr lang="cs-CZ" dirty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500034" y="2928934"/>
            <a:ext cx="8358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smtClean="0"/>
              <a:t>Obrázky: </a:t>
            </a:r>
            <a:r>
              <a:rPr lang="cs-CZ" dirty="0" smtClean="0"/>
              <a:t>ilustrace z MS Office </a:t>
            </a:r>
            <a:r>
              <a:rPr lang="cs-CZ" dirty="0" smtClean="0"/>
              <a:t>Word 2007</a:t>
            </a:r>
            <a:endParaRPr lang="cs-CZ" b="1" dirty="0" smtClean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DUM vysvětluje pojem odstavec a vede žáky k aktivnímu osvojení vlastností objektu.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Aplikace </a:t>
            </a:r>
            <a:r>
              <a:rPr lang="cs-CZ" dirty="0" smtClean="0"/>
              <a:t>MS Office Word 2007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Inovativnost </a:t>
            </a:r>
            <a:r>
              <a:rPr lang="cs-CZ" dirty="0" smtClean="0"/>
              <a:t>je v podpoře výkladu prostředky ICT.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Doba </a:t>
            </a:r>
            <a:r>
              <a:rPr lang="cs-CZ" dirty="0" smtClean="0"/>
              <a:t>využití 20</a:t>
            </a:r>
            <a:r>
              <a:rPr lang="cs-CZ" dirty="0" smtClean="0"/>
              <a:t>´.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Zdrojový text pro žáky ve Wordu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1352550" y="2716213"/>
          <a:ext cx="5634038" cy="3968750"/>
        </p:xfrm>
        <a:graphic>
          <a:graphicData uri="http://schemas.openxmlformats.org/presentationml/2006/ole">
            <p:oleObj spid="_x0000_s25602" name="Dokument" r:id="rId4" imgW="5774853" imgH="40526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smtClean="0"/>
              <a:t>Základní objekty textového editoru (MS Word 2007)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5786" y="2000240"/>
            <a:ext cx="7429552" cy="9679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Základní pojmy</a:t>
            </a:r>
            <a:r>
              <a:rPr lang="cs-CZ" sz="2000" dirty="0" smtClean="0"/>
              <a:t>: znak (písmo), slovo, řádek, věta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b="1" dirty="0" smtClean="0">
                <a:solidFill>
                  <a:srgbClr val="FF0000"/>
                </a:solidFill>
              </a:rPr>
              <a:t>odstavec</a:t>
            </a:r>
            <a:r>
              <a:rPr lang="cs-CZ" sz="2000" dirty="0" smtClean="0"/>
              <a:t>, stránka, obrázek, tabulka, záhlaví, oddíl, sloupec, okraje, odkaz, apod.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5786" y="3929066"/>
            <a:ext cx="742955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Bez znalostí vlastností těchto objektů </a:t>
            </a:r>
            <a:r>
              <a:rPr lang="cs-CZ" dirty="0" smtClean="0"/>
              <a:t>nevytvoříte </a:t>
            </a:r>
            <a:r>
              <a:rPr lang="cs-CZ" dirty="0" smtClean="0"/>
              <a:t>vzhledný dokument a </a:t>
            </a:r>
            <a:r>
              <a:rPr lang="cs-CZ" dirty="0" smtClean="0"/>
              <a:t>budete </a:t>
            </a:r>
            <a:r>
              <a:rPr lang="cs-CZ" dirty="0" smtClean="0"/>
              <a:t>při jeho úpravě zoufalí.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42911" y="714356"/>
          <a:ext cx="3857651" cy="4429156"/>
        </p:xfrm>
        <a:graphic>
          <a:graphicData uri="http://schemas.openxmlformats.org/presentationml/2006/ole">
            <p:oleObj spid="_x0000_s1026" name="Dokument" r:id="rId3" imgW="5774853" imgH="3308496" progId="Word.Document.12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14282" y="214290"/>
            <a:ext cx="421481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Kolik odstavců je v následujícím textu: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4348" y="5929330"/>
            <a:ext cx="61436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Správná odpověď: 8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0469" t="20139" r="30468" b="38889"/>
          <a:stretch>
            <a:fillRect/>
          </a:stretch>
        </p:blipFill>
        <p:spPr bwMode="auto">
          <a:xfrm>
            <a:off x="4572000" y="714356"/>
            <a:ext cx="44291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0469" t="20139" r="30468" b="38889"/>
          <a:stretch>
            <a:fillRect/>
          </a:stretch>
        </p:blipFill>
        <p:spPr bwMode="auto">
          <a:xfrm>
            <a:off x="3500430" y="1214422"/>
            <a:ext cx="54761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00035" y="500042"/>
            <a:ext cx="80010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Odstavec ve Wordu jsou řádky mezi dvěma </a:t>
            </a:r>
            <a:r>
              <a:rPr lang="cs-CZ" dirty="0" err="1" smtClean="0"/>
              <a:t>Entry</a:t>
            </a:r>
            <a:r>
              <a:rPr lang="cs-CZ" dirty="0" smtClean="0"/>
              <a:t>, aktivujeme-li Zobrazit vše, uvidíme, kde písař vložil konec odstavce ¶.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6357958"/>
            <a:ext cx="51034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Odstavec může být i prázdný řádek. Najdi je v textu!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928670"/>
            <a:ext cx="7140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Je-li kurzor v odstavci, upravované vlastnosti se vztahují na celý odstavec.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Pro editaci více odstavců je nutno je </a:t>
            </a:r>
            <a:r>
              <a:rPr lang="cs-CZ" dirty="0" smtClean="0"/>
              <a:t>všechny označit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859" t="20833" r="31250" b="39583"/>
          <a:stretch>
            <a:fillRect/>
          </a:stretch>
        </p:blipFill>
        <p:spPr bwMode="auto">
          <a:xfrm>
            <a:off x="428596" y="1643050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00034" y="6357958"/>
            <a:ext cx="327391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V obrázku je označen 2. odstavec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81" t="10884" r="25781" b="31973"/>
          <a:stretch>
            <a:fillRect/>
          </a:stretch>
        </p:blipFill>
        <p:spPr bwMode="auto">
          <a:xfrm>
            <a:off x="-30680" y="214290"/>
            <a:ext cx="91746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Přímá spojovací šipka 3"/>
          <p:cNvCxnSpPr/>
          <p:nvPr/>
        </p:nvCxnSpPr>
        <p:spPr>
          <a:xfrm rot="10800000">
            <a:off x="1285852" y="2500306"/>
            <a:ext cx="4143404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rot="16200000" flipV="1">
            <a:off x="1535885" y="750075"/>
            <a:ext cx="3929090" cy="385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 flipH="1" flipV="1">
            <a:off x="5179223" y="2536025"/>
            <a:ext cx="2786082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 flipH="1" flipV="1">
            <a:off x="4393405" y="2035959"/>
            <a:ext cx="4071966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0800000">
            <a:off x="2143108" y="1857364"/>
            <a:ext cx="4714908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>
            <a:off x="2000232" y="571480"/>
            <a:ext cx="4857784" cy="4286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>
            <a:off x="1000100" y="1571612"/>
            <a:ext cx="71438" cy="142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šipka 18"/>
          <p:cNvCxnSpPr/>
          <p:nvPr/>
        </p:nvCxnSpPr>
        <p:spPr>
          <a:xfrm rot="10800000">
            <a:off x="857224" y="1643050"/>
            <a:ext cx="4429156" cy="4071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>
            <a:off x="857224" y="2786058"/>
            <a:ext cx="71438" cy="2857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rot="10800000">
            <a:off x="642910" y="2928934"/>
            <a:ext cx="4429156" cy="307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á složená závorka 22"/>
          <p:cNvSpPr/>
          <p:nvPr/>
        </p:nvSpPr>
        <p:spPr>
          <a:xfrm>
            <a:off x="8072462" y="1785926"/>
            <a:ext cx="71438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8072462" y="2143116"/>
            <a:ext cx="71438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8072462" y="2500306"/>
            <a:ext cx="71438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/>
          <p:nvPr/>
        </p:nvCxnSpPr>
        <p:spPr>
          <a:xfrm rot="5400000" flipH="1" flipV="1">
            <a:off x="6215074" y="3714752"/>
            <a:ext cx="378621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0391" t="34028" r="26562" b="15972"/>
          <a:stretch>
            <a:fillRect/>
          </a:stretch>
        </p:blipFill>
        <p:spPr bwMode="auto">
          <a:xfrm>
            <a:off x="4357686" y="1571612"/>
            <a:ext cx="4214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571472" y="571480"/>
            <a:ext cx="478634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Úkol:</a:t>
            </a:r>
          </a:p>
          <a:p>
            <a:r>
              <a:rPr lang="cs-CZ" dirty="0" smtClean="0"/>
              <a:t>Vyzkoušejte První řádek (Odsazení) a Předsazení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 rot="16200000" flipH="1">
            <a:off x="5179223" y="1393017"/>
            <a:ext cx="228601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0391" t="34722" r="26562" b="15972"/>
          <a:stretch>
            <a:fillRect/>
          </a:stretch>
        </p:blipFill>
        <p:spPr bwMode="auto">
          <a:xfrm>
            <a:off x="4214810" y="1571612"/>
            <a:ext cx="42148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642910" y="500042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Řádkování: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Jednoduché: 12 typografických bodů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1,5 řádků: 18 bodů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Dvojité: 24 bodů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Nejméně: je </a:t>
            </a:r>
            <a:r>
              <a:rPr lang="cs-CZ" dirty="0" smtClean="0"/>
              <a:t>vidět </a:t>
            </a:r>
            <a:r>
              <a:rPr lang="cs-CZ" dirty="0" smtClean="0"/>
              <a:t>i největší znak na řádku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Přesně: lze nastavit libovolnou výšku řádku, znaky mohou být „ořezány“ shora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Násobky   12 tj. 12, 24,36,…bodů       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1928794" y="642918"/>
            <a:ext cx="5214974" cy="3714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317</Words>
  <Application>Microsoft Office PowerPoint</Application>
  <PresentationFormat>Předvádění na obrazovce (4:3)</PresentationFormat>
  <Paragraphs>51</Paragraphs>
  <Slides>12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Motiv sady Office</vt:lpstr>
      <vt:lpstr>Dokument</vt:lpstr>
      <vt:lpstr>Dokument aplikace Microsoft Office Word</vt:lpstr>
      <vt:lpstr>Snímek 1</vt:lpstr>
      <vt:lpstr>Snímek 2</vt:lpstr>
      <vt:lpstr>Základní objekty textového editoru (MS Word 2007)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57</cp:revision>
  <dcterms:created xsi:type="dcterms:W3CDTF">2013-08-19T10:56:40Z</dcterms:created>
  <dcterms:modified xsi:type="dcterms:W3CDTF">2014-01-29T20:13:11Z</dcterms:modified>
</cp:coreProperties>
</file>