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7DC0-2B1B-4F1B-9D97-26C6C2556F3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403B-DC90-4405-A97E-C87C6059A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VY_32_INOVACE_P4_2.1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I.</a:t>
            </a:r>
            <a:endParaRPr lang="cs-CZ" sz="2000" b="1" dirty="0"/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Typy aplikací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Kombinovaný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ICT, ICTS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a 6.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a 4.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 smtClean="0">
                <a:cs typeface="Times New Roman" pitchFamily="18" charset="0"/>
              </a:rPr>
              <a:t>září 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Výukové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Výuka jazyků, chemie, dějepis, apod</a:t>
            </a:r>
            <a:r>
              <a:rPr lang="cs-CZ" dirty="0" smtClean="0"/>
              <a:t>.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Artopedie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jste použili?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1071546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978-80-251-3228-9.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shrnuje </a:t>
            </a:r>
            <a:r>
              <a:rPr lang="cs-CZ" dirty="0" smtClean="0"/>
              <a:t>výčet počítačových aplikací.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Učitel </a:t>
            </a:r>
            <a:r>
              <a:rPr lang="cs-CZ" dirty="0" smtClean="0"/>
              <a:t>se </a:t>
            </a:r>
            <a:r>
              <a:rPr lang="cs-CZ" dirty="0" smtClean="0"/>
              <a:t>vrací z jednotlivých charakteristik </a:t>
            </a:r>
            <a:r>
              <a:rPr lang="cs-CZ" dirty="0" smtClean="0"/>
              <a:t>na základní rozdělení.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Učitel </a:t>
            </a:r>
            <a:r>
              <a:rPr lang="cs-CZ" dirty="0" smtClean="0"/>
              <a:t>diskutuje s žáky o jejich zkušenostech s jednotlivými aplikacemi.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Učitel </a:t>
            </a:r>
            <a:r>
              <a:rPr lang="cs-CZ" dirty="0" smtClean="0"/>
              <a:t>navede žáky ke spuštěním aplikací, jestliže jsou na žákově PC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Doba využití: 20´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Aplikační software je programová vybavení počítače</a:t>
            </a:r>
            <a:r>
              <a:rPr lang="cs-CZ" sz="2800" dirty="0" smtClean="0"/>
              <a:t>:</a:t>
            </a:r>
            <a:br>
              <a:rPr lang="cs-CZ" sz="2800" dirty="0" smtClean="0"/>
            </a:br>
            <a:r>
              <a:rPr lang="cs-CZ" sz="2000" dirty="0" smtClean="0"/>
              <a:t>(jádro OS nepovažujeme za aplikaci)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85786" y="1500174"/>
            <a:ext cx="3857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2" action="ppaction://hlinksldjump"/>
              </a:rPr>
              <a:t>kancelářský balík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textový procesor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tabulkový procesor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prezentační program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databázový systém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3" action="ppaction://hlinksldjump"/>
              </a:rPr>
              <a:t>webový prohlížeč </a:t>
            </a:r>
            <a:r>
              <a:rPr lang="cs-CZ" dirty="0" smtClean="0"/>
              <a:t>(</a:t>
            </a:r>
            <a:r>
              <a:rPr lang="cs-CZ" dirty="0" err="1" smtClean="0"/>
              <a:t>browser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4" action="ppaction://hlinksldjump"/>
              </a:rPr>
              <a:t>antivirové programy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5" action="ppaction://hlinksldjump"/>
              </a:rPr>
              <a:t>hry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>
                <a:hlinkClick r:id="rId6" action="ppaction://hlinksldjump"/>
              </a:rPr>
              <a:t>grafické editory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bitmapový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rastrový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7" action="ppaction://hlinksldjump"/>
              </a:rPr>
              <a:t>správci souborů </a:t>
            </a:r>
            <a:r>
              <a:rPr lang="cs-CZ" dirty="0" smtClean="0"/>
              <a:t>(archivace)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>
                <a:hlinkClick r:id="rId8" action="ppaction://hlinksldjump"/>
              </a:rPr>
              <a:t>výukové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technické (CAD) a další programy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>
            <a:hlinkClick r:id="rId9" action="ppaction://hlinksldjump"/>
          </p:cNvPr>
          <p:cNvSpPr txBox="1"/>
          <p:nvPr/>
        </p:nvSpPr>
        <p:spPr>
          <a:xfrm>
            <a:off x="7286644" y="6143644"/>
            <a:ext cx="85725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Kancelářský balík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928802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MS Office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OpenOffice.org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Lotus </a:t>
            </a:r>
            <a:r>
              <a:rPr lang="cs-CZ" dirty="0" err="1" smtClean="0"/>
              <a:t>SmartSuite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Spusťte odpovídající program na PC.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034" y="1357298"/>
            <a:ext cx="789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Obsahuje aspoň textový a tabulkový procesor, prezentační </a:t>
            </a:r>
            <a:r>
              <a:rPr lang="cs-CZ" dirty="0" smtClean="0"/>
              <a:t>(a </a:t>
            </a:r>
            <a:r>
              <a:rPr lang="cs-CZ" dirty="0" smtClean="0"/>
              <a:t>databázový </a:t>
            </a:r>
            <a:r>
              <a:rPr lang="cs-CZ" dirty="0" smtClean="0"/>
              <a:t>program)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Webový prohlížeč (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browser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Internet Explorer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Opera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Google</a:t>
            </a:r>
            <a:r>
              <a:rPr lang="cs-CZ" dirty="0" smtClean="0"/>
              <a:t> Chrome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Spusťte odpovídající program na PC.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Antivirové programy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AVG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ESET NOD32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Norton</a:t>
            </a:r>
            <a:r>
              <a:rPr lang="cs-CZ" dirty="0" smtClean="0"/>
              <a:t> </a:t>
            </a:r>
            <a:r>
              <a:rPr lang="cs-CZ" dirty="0" err="1" smtClean="0"/>
              <a:t>AntiVirus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avast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</a:t>
            </a:r>
            <a:r>
              <a:rPr lang="cs-CZ" dirty="0" smtClean="0"/>
              <a:t>? Je nutný pro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Spusťte odpovídající program na PC.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Akční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Strategie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Plošinovky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Simulátor</a:t>
            </a:r>
          </a:p>
          <a:p>
            <a:pPr marL="1714500" lvl="3" indent="-342900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Sdělení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Gymnázium nepodporuje hry na školních počítačích.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Grafický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editor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 bitmapová grafika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Zoner</a:t>
            </a:r>
            <a:r>
              <a:rPr lang="cs-CZ" dirty="0" smtClean="0"/>
              <a:t> </a:t>
            </a:r>
            <a:r>
              <a:rPr lang="cs-CZ" dirty="0" err="1" smtClean="0"/>
              <a:t>Photo</a:t>
            </a:r>
            <a:r>
              <a:rPr lang="cs-CZ" dirty="0" smtClean="0"/>
              <a:t> Studio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Adobe </a:t>
            </a:r>
            <a:r>
              <a:rPr lang="cs-CZ" dirty="0" err="1" smtClean="0"/>
              <a:t>Photoshop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GIMP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Spusťte odpovídající program na PC.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1472" y="3071810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 vektorové grafiky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Zoner</a:t>
            </a:r>
            <a:r>
              <a:rPr lang="cs-CZ" dirty="0" smtClean="0"/>
              <a:t> </a:t>
            </a:r>
            <a:r>
              <a:rPr lang="cs-CZ" dirty="0" err="1" smtClean="0"/>
              <a:t>Callisto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CorellDraw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Adobe </a:t>
            </a:r>
            <a:r>
              <a:rPr lang="cs-CZ" dirty="0" err="1" smtClean="0"/>
              <a:t>Illustrator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(3D grafika: </a:t>
            </a:r>
            <a:r>
              <a:rPr lang="cs-CZ" dirty="0" err="1" smtClean="0"/>
              <a:t>Blender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Správci souborů (souborový manažer)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Commander</a:t>
            </a: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zip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rar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Jaký program tohoto typu používáte na svém PC?</a:t>
            </a:r>
            <a:endParaRPr lang="cs-CZ" dirty="0"/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6929454" y="600076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Zpět na obsah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550070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Spusťte odpovídající program na PC.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424</Words>
  <Application>Microsoft Office PowerPoint</Application>
  <PresentationFormat>Předvádění na obrazovce (4:3)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Aplikační software je programová vybavení počítače: (jádro OS nepovažujeme za aplikaci)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21</cp:revision>
  <dcterms:created xsi:type="dcterms:W3CDTF">2013-08-19T10:56:40Z</dcterms:created>
  <dcterms:modified xsi:type="dcterms:W3CDTF">2014-01-29T19:01:40Z</dcterms:modified>
</cp:coreProperties>
</file>